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0" r:id="rId1"/>
  </p:sldMasterIdLst>
  <p:notesMasterIdLst>
    <p:notesMasterId r:id="rId9"/>
  </p:notesMasterIdLst>
  <p:sldIdLst>
    <p:sldId id="256" r:id="rId2"/>
    <p:sldId id="257" r:id="rId3"/>
    <p:sldId id="260" r:id="rId4"/>
    <p:sldId id="258" r:id="rId5"/>
    <p:sldId id="264" r:id="rId6"/>
    <p:sldId id="259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49"/>
    <p:restoredTop sz="94787"/>
  </p:normalViewPr>
  <p:slideViewPr>
    <p:cSldViewPr snapToGrid="0" snapToObjects="1">
      <p:cViewPr varScale="1">
        <p:scale>
          <a:sx n="120" d="100"/>
          <a:sy n="120" d="100"/>
        </p:scale>
        <p:origin x="3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FF35A3-CDDD-9544-8BD8-D035C654318F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A57BEB-387E-734C-9820-9BD305DB86C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05995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57BEB-387E-734C-9820-9BD305DB86CA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076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43841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9829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72588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78563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8946172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44208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1200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73757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19977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74367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40692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6A55B332-5C23-6643-ACC4-9B54F1716A64}" type="datetimeFigureOut">
              <a:rPr lang="tr-TR" smtClean="0"/>
              <a:t>30.11.2020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F465D9B0-AA1E-4F4D-A494-89A4E36CA2A8}" type="slidenum">
              <a:rPr lang="tr-TR" smtClean="0"/>
              <a:t>‹#›</a:t>
            </a:fld>
            <a:endParaRPr lang="tr-T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915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5443508-62BD-BB44-89EA-B7D4677926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5446" y="2307266"/>
            <a:ext cx="11482387" cy="2045278"/>
          </a:xfrm>
        </p:spPr>
        <p:txBody>
          <a:bodyPr>
            <a:noAutofit/>
          </a:bodyPr>
          <a:lstStyle/>
          <a:p>
            <a:br>
              <a:rPr lang="tr-TR" sz="2000" dirty="0"/>
            </a:br>
            <a:endParaRPr lang="tr-TR" sz="2000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E2AD4351-5FB1-4349-AD8F-5F2188E97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9745" y="4711393"/>
            <a:ext cx="6801612" cy="1239894"/>
          </a:xfrm>
        </p:spPr>
        <p:txBody>
          <a:bodyPr/>
          <a:lstStyle/>
          <a:p>
            <a:r>
              <a:rPr lang="tr-TR" dirty="0">
                <a:solidFill>
                  <a:schemeClr val="tx1"/>
                </a:solidFill>
              </a:rPr>
              <a:t>Sertay Akpınar</a:t>
            </a:r>
          </a:p>
          <a:p>
            <a:endParaRPr lang="tr-TR" dirty="0">
              <a:solidFill>
                <a:schemeClr val="bg1"/>
              </a:solidFill>
            </a:endParaRP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3434C8B8-EE18-E349-8985-9B7D5ED0FB32}"/>
              </a:ext>
            </a:extLst>
          </p:cNvPr>
          <p:cNvSpPr txBox="1"/>
          <p:nvPr/>
        </p:nvSpPr>
        <p:spPr>
          <a:xfrm>
            <a:off x="244548" y="2376722"/>
            <a:ext cx="115320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500" b="1" dirty="0" err="1"/>
              <a:t>The</a:t>
            </a:r>
            <a:r>
              <a:rPr lang="tr-TR" sz="2500" b="1" dirty="0"/>
              <a:t> Role of </a:t>
            </a:r>
            <a:r>
              <a:rPr lang="tr-TR" sz="2500" b="1" dirty="0" err="1"/>
              <a:t>Artificial</a:t>
            </a:r>
            <a:r>
              <a:rPr lang="tr-TR" sz="2500" b="1" dirty="0"/>
              <a:t> </a:t>
            </a:r>
            <a:r>
              <a:rPr lang="tr-TR" sz="2500" b="1" dirty="0" err="1"/>
              <a:t>Intelligence</a:t>
            </a:r>
            <a:r>
              <a:rPr lang="tr-TR" sz="2500" b="1" dirty="0"/>
              <a:t> </a:t>
            </a:r>
            <a:r>
              <a:rPr lang="tr-TR" sz="2500" b="1" dirty="0" err="1"/>
              <a:t>Driven</a:t>
            </a:r>
            <a:r>
              <a:rPr lang="tr-TR" sz="2500" b="1" dirty="0"/>
              <a:t> 5G Networks in </a:t>
            </a:r>
          </a:p>
          <a:p>
            <a:pPr algn="ctr"/>
            <a:r>
              <a:rPr lang="tr-TR" sz="2500" b="1" dirty="0"/>
              <a:t>COVID-19 </a:t>
            </a:r>
            <a:r>
              <a:rPr lang="tr-TR" sz="2500" b="1" dirty="0" err="1"/>
              <a:t>Outbreak</a:t>
            </a:r>
            <a:r>
              <a:rPr lang="tr-TR" sz="2500" b="1" dirty="0"/>
              <a:t>: </a:t>
            </a:r>
            <a:r>
              <a:rPr lang="tr-TR" sz="2500" b="1" dirty="0" err="1"/>
              <a:t>Opportunities</a:t>
            </a:r>
            <a:r>
              <a:rPr lang="tr-TR" sz="2500" b="1" dirty="0"/>
              <a:t>, </a:t>
            </a:r>
            <a:r>
              <a:rPr lang="tr-TR" sz="2500" b="1" dirty="0" err="1"/>
              <a:t>Challenges</a:t>
            </a:r>
            <a:r>
              <a:rPr lang="tr-TR" sz="2500" b="1" dirty="0"/>
              <a:t>, </a:t>
            </a:r>
            <a:r>
              <a:rPr lang="tr-TR" sz="2500" b="1" dirty="0" err="1"/>
              <a:t>and</a:t>
            </a:r>
            <a:r>
              <a:rPr lang="tr-TR" sz="2500" b="1" dirty="0"/>
              <a:t> </a:t>
            </a:r>
            <a:r>
              <a:rPr lang="tr-TR" sz="2500" b="1" dirty="0" err="1"/>
              <a:t>Future</a:t>
            </a:r>
            <a:r>
              <a:rPr lang="tr-TR" sz="2500" b="1" dirty="0"/>
              <a:t> Outlook</a:t>
            </a:r>
          </a:p>
          <a:p>
            <a:pPr algn="ctr"/>
            <a:endParaRPr lang="tr-TR" dirty="0"/>
          </a:p>
          <a:p>
            <a:pPr algn="ctr"/>
            <a:r>
              <a:rPr lang="tr-TR" dirty="0" err="1"/>
              <a:t>Attai</a:t>
            </a:r>
            <a:r>
              <a:rPr lang="tr-TR" dirty="0"/>
              <a:t> </a:t>
            </a:r>
            <a:r>
              <a:rPr lang="tr-TR" dirty="0" err="1"/>
              <a:t>Ibrahim</a:t>
            </a:r>
            <a:r>
              <a:rPr lang="tr-TR" dirty="0"/>
              <a:t> </a:t>
            </a:r>
            <a:r>
              <a:rPr lang="tr-TR" dirty="0" err="1"/>
              <a:t>Abubakar</a:t>
            </a:r>
            <a:r>
              <a:rPr lang="tr-TR" dirty="0"/>
              <a:t>, </a:t>
            </a:r>
            <a:r>
              <a:rPr lang="tr-TR" dirty="0" err="1"/>
              <a:t>Kenechi</a:t>
            </a:r>
            <a:r>
              <a:rPr lang="tr-TR" dirty="0"/>
              <a:t> G. </a:t>
            </a:r>
            <a:r>
              <a:rPr lang="tr-TR" dirty="0" err="1"/>
              <a:t>Omeke</a:t>
            </a:r>
            <a:r>
              <a:rPr lang="tr-TR" dirty="0"/>
              <a:t>, Metin </a:t>
            </a:r>
            <a:r>
              <a:rPr lang="tr-TR" dirty="0" err="1"/>
              <a:t>Ozturk</a:t>
            </a:r>
            <a:r>
              <a:rPr lang="tr-TR" dirty="0"/>
              <a:t>, </a:t>
            </a:r>
          </a:p>
          <a:p>
            <a:pPr algn="ctr"/>
            <a:r>
              <a:rPr lang="tr-TR" dirty="0" err="1"/>
              <a:t>Sajjad</a:t>
            </a:r>
            <a:r>
              <a:rPr lang="tr-TR" dirty="0"/>
              <a:t> </a:t>
            </a:r>
            <a:r>
              <a:rPr lang="tr-TR" dirty="0" err="1"/>
              <a:t>Hussain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Muhammad</a:t>
            </a:r>
            <a:r>
              <a:rPr lang="tr-TR" dirty="0"/>
              <a:t> Ali </a:t>
            </a:r>
            <a:r>
              <a:rPr lang="tr-TR" dirty="0" err="1"/>
              <a:t>Imran</a:t>
            </a:r>
            <a:endParaRPr lang="tr-TR" dirty="0"/>
          </a:p>
          <a:p>
            <a:pPr algn="ctr"/>
            <a:endParaRPr lang="tr-TR" dirty="0"/>
          </a:p>
          <a:p>
            <a:pPr algn="ctr"/>
            <a:r>
              <a:rPr lang="tr-TR" dirty="0"/>
              <a:t>2020</a:t>
            </a: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665BF885-5C36-AC45-838C-401747693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6136" y="625878"/>
            <a:ext cx="1410441" cy="1410441"/>
          </a:xfrm>
          <a:prstGeom prst="rect">
            <a:avLst/>
          </a:prstGeom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65A41D1B-1E85-724E-9EEC-BE26C46C5A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2960" y="4623490"/>
            <a:ext cx="1191012" cy="119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087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C6ADC00-1525-E242-A732-83D17199C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42211"/>
          </a:xfrm>
        </p:spPr>
        <p:txBody>
          <a:bodyPr>
            <a:normAutofit/>
          </a:bodyPr>
          <a:lstStyle/>
          <a:p>
            <a:r>
              <a:rPr lang="tr-TR" sz="3600" dirty="0" err="1"/>
              <a:t>Introduction</a:t>
            </a:r>
            <a:endParaRPr lang="tr-TR" sz="36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21CC8E9-41BA-8E46-9860-71E9B3C82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9601200" cy="453390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tr-TR" dirty="0" err="1"/>
              <a:t>Because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global </a:t>
            </a:r>
            <a:r>
              <a:rPr lang="tr-TR" dirty="0" err="1"/>
              <a:t>pandemic</a:t>
            </a:r>
            <a:r>
              <a:rPr lang="tr-TR" dirty="0"/>
              <a:t>, </a:t>
            </a:r>
            <a:r>
              <a:rPr lang="tr-TR" dirty="0" err="1"/>
              <a:t>many</a:t>
            </a:r>
            <a:r>
              <a:rPr lang="tr-TR" dirty="0"/>
              <a:t> </a:t>
            </a:r>
            <a:r>
              <a:rPr lang="tr-TR" dirty="0" err="1"/>
              <a:t>individuals</a:t>
            </a:r>
            <a:r>
              <a:rPr lang="tr-TR" dirty="0"/>
              <a:t> </a:t>
            </a:r>
            <a:r>
              <a:rPr lang="tr-TR" dirty="0" err="1"/>
              <a:t>have</a:t>
            </a:r>
            <a:r>
              <a:rPr lang="tr-TR" dirty="0"/>
              <a:t> had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rely</a:t>
            </a:r>
            <a:r>
              <a:rPr lang="tr-TR" dirty="0"/>
              <a:t> on </a:t>
            </a:r>
            <a:r>
              <a:rPr lang="tr-TR" dirty="0" err="1"/>
              <a:t>telecommunications</a:t>
            </a:r>
            <a:r>
              <a:rPr lang="tr-TR" dirty="0"/>
              <a:t> in </a:t>
            </a:r>
            <a:r>
              <a:rPr lang="tr-TR" dirty="0" err="1"/>
              <a:t>order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prevent</a:t>
            </a:r>
            <a:r>
              <a:rPr lang="tr-TR" dirty="0"/>
              <a:t> </a:t>
            </a:r>
            <a:r>
              <a:rPr lang="tr-TR" dirty="0" err="1"/>
              <a:t>complete</a:t>
            </a:r>
            <a:r>
              <a:rPr lang="tr-TR" dirty="0"/>
              <a:t> </a:t>
            </a:r>
            <a:r>
              <a:rPr lang="tr-TR" dirty="0" err="1"/>
              <a:t>shutdown</a:t>
            </a:r>
            <a:r>
              <a:rPr lang="tr-TR" dirty="0"/>
              <a:t> of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operations</a:t>
            </a:r>
            <a:r>
              <a:rPr lang="tr-TR" dirty="0"/>
              <a:t>. </a:t>
            </a:r>
          </a:p>
          <a:p>
            <a:pPr algn="just">
              <a:lnSpc>
                <a:spcPct val="150000"/>
              </a:lnSpc>
            </a:pPr>
            <a:r>
              <a:rPr lang="tr-TR" dirty="0" err="1"/>
              <a:t>This</a:t>
            </a:r>
            <a:r>
              <a:rPr lang="tr-TR" dirty="0"/>
              <a:t> has put </a:t>
            </a:r>
            <a:r>
              <a:rPr lang="tr-TR" dirty="0" err="1"/>
              <a:t>enormous</a:t>
            </a:r>
            <a:r>
              <a:rPr lang="tr-TR" dirty="0"/>
              <a:t> </a:t>
            </a:r>
            <a:r>
              <a:rPr lang="tr-TR" dirty="0" err="1"/>
              <a:t>pressure</a:t>
            </a:r>
            <a:r>
              <a:rPr lang="tr-TR" dirty="0"/>
              <a:t> on </a:t>
            </a:r>
            <a:r>
              <a:rPr lang="tr-TR" dirty="0" err="1"/>
              <a:t>both</a:t>
            </a:r>
            <a:r>
              <a:rPr lang="tr-TR" dirty="0"/>
              <a:t> </a:t>
            </a:r>
            <a:r>
              <a:rPr lang="tr-TR" dirty="0" err="1"/>
              <a:t>fixed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mobile </a:t>
            </a:r>
            <a:r>
              <a:rPr lang="tr-TR" dirty="0" err="1"/>
              <a:t>networks</a:t>
            </a:r>
            <a:r>
              <a:rPr lang="tr-TR" dirty="0"/>
              <a:t>.</a:t>
            </a:r>
          </a:p>
          <a:p>
            <a:pPr algn="just"/>
            <a:endParaRPr lang="tr-TR" dirty="0"/>
          </a:p>
        </p:txBody>
      </p:sp>
      <p:pic>
        <p:nvPicPr>
          <p:cNvPr id="9" name="Resim 8" descr="metin, vektör grafikler içeren bir resim&#10;&#10;Açıklama otomatik olarak oluşturuldu">
            <a:extLst>
              <a:ext uri="{FF2B5EF4-FFF2-40B4-BE49-F238E27FC236}">
                <a16:creationId xmlns:a16="http://schemas.microsoft.com/office/drawing/2014/main" id="{3DE92E8D-2AFA-8940-B2D2-102BDE889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928" y="3673928"/>
            <a:ext cx="1763134" cy="2217058"/>
          </a:xfrm>
          <a:prstGeom prst="rect">
            <a:avLst/>
          </a:prstGeom>
        </p:spPr>
      </p:pic>
      <p:pic>
        <p:nvPicPr>
          <p:cNvPr id="11" name="Resim 10" descr="metin, resim, gün içeren bir resim&#10;&#10;Açıklama otomatik olarak oluşturuldu">
            <a:extLst>
              <a:ext uri="{FF2B5EF4-FFF2-40B4-BE49-F238E27FC236}">
                <a16:creationId xmlns:a16="http://schemas.microsoft.com/office/drawing/2014/main" id="{906A04D8-B566-7E42-9BBC-76328CFB2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1390" y="3786414"/>
            <a:ext cx="3314700" cy="1992086"/>
          </a:xfrm>
          <a:prstGeom prst="rect">
            <a:avLst/>
          </a:prstGeom>
        </p:spPr>
      </p:pic>
      <p:pic>
        <p:nvPicPr>
          <p:cNvPr id="17" name="Resim 16">
            <a:extLst>
              <a:ext uri="{FF2B5EF4-FFF2-40B4-BE49-F238E27FC236}">
                <a16:creationId xmlns:a16="http://schemas.microsoft.com/office/drawing/2014/main" id="{D35D6A6B-D4C8-8D4D-B416-176E1C0B2C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6390" y="3734876"/>
            <a:ext cx="2156110" cy="2156110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2D468574-9799-BC4D-87EC-8A9704872FBC}"/>
              </a:ext>
            </a:extLst>
          </p:cNvPr>
          <p:cNvSpPr txBox="1"/>
          <p:nvPr/>
        </p:nvSpPr>
        <p:spPr>
          <a:xfrm>
            <a:off x="678388" y="6376593"/>
            <a:ext cx="5851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1400" dirty="0" err="1"/>
              <a:t>The</a:t>
            </a:r>
            <a:r>
              <a:rPr lang="tr-TR" sz="1400" dirty="0"/>
              <a:t> Role of </a:t>
            </a:r>
            <a:r>
              <a:rPr lang="tr-TR" sz="1400" dirty="0" err="1"/>
              <a:t>Artificial</a:t>
            </a:r>
            <a:r>
              <a:rPr lang="tr-TR" sz="1400" dirty="0"/>
              <a:t> </a:t>
            </a:r>
            <a:r>
              <a:rPr lang="tr-TR" sz="1400" dirty="0" err="1"/>
              <a:t>Intelligence</a:t>
            </a:r>
            <a:r>
              <a:rPr lang="tr-TR" sz="1400" dirty="0"/>
              <a:t> </a:t>
            </a:r>
            <a:r>
              <a:rPr lang="tr-TR" sz="1400" dirty="0" err="1"/>
              <a:t>Driven</a:t>
            </a:r>
            <a:r>
              <a:rPr lang="tr-TR" sz="1400" dirty="0"/>
              <a:t> 5G Networks in COVID-19 </a:t>
            </a:r>
            <a:r>
              <a:rPr lang="tr-TR" sz="1400" dirty="0" err="1"/>
              <a:t>Outbreak</a:t>
            </a:r>
            <a:endParaRPr lang="tr-TR" sz="1400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B52EED9B-2C4B-6545-834B-CC8AF76A6606}"/>
              </a:ext>
            </a:extLst>
          </p:cNvPr>
          <p:cNvSpPr txBox="1"/>
          <p:nvPr/>
        </p:nvSpPr>
        <p:spPr>
          <a:xfrm>
            <a:off x="10698166" y="6376593"/>
            <a:ext cx="1284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dirty="0" err="1"/>
              <a:t>Sertay</a:t>
            </a:r>
            <a:r>
              <a:rPr lang="tr-TR" sz="1400" dirty="0"/>
              <a:t> Akpınar</a:t>
            </a: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88E2DA98-1ADC-D04A-9026-D80222A026CD}"/>
              </a:ext>
            </a:extLst>
          </p:cNvPr>
          <p:cNvSpPr txBox="1"/>
          <p:nvPr/>
        </p:nvSpPr>
        <p:spPr>
          <a:xfrm>
            <a:off x="11424711" y="173630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2111718694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7904840E-9337-B841-B85F-5DCABB141B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5959" y="481556"/>
            <a:ext cx="9100080" cy="5892302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97A47291-EE62-8C4F-8437-07556878FE8B}"/>
              </a:ext>
            </a:extLst>
          </p:cNvPr>
          <p:cNvSpPr txBox="1"/>
          <p:nvPr/>
        </p:nvSpPr>
        <p:spPr>
          <a:xfrm>
            <a:off x="160867" y="6404135"/>
            <a:ext cx="58507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dirty="0" err="1"/>
              <a:t>The</a:t>
            </a:r>
            <a:r>
              <a:rPr lang="tr-TR" sz="1400" dirty="0"/>
              <a:t> Role of </a:t>
            </a:r>
            <a:r>
              <a:rPr lang="tr-TR" sz="1400" dirty="0" err="1"/>
              <a:t>Artificial</a:t>
            </a:r>
            <a:r>
              <a:rPr lang="tr-TR" sz="1400" dirty="0"/>
              <a:t> </a:t>
            </a:r>
            <a:r>
              <a:rPr lang="tr-TR" sz="1400" dirty="0" err="1"/>
              <a:t>Intelligence</a:t>
            </a:r>
            <a:r>
              <a:rPr lang="tr-TR" sz="1400" dirty="0"/>
              <a:t> </a:t>
            </a:r>
            <a:r>
              <a:rPr lang="tr-TR" sz="1400" dirty="0" err="1"/>
              <a:t>Driven</a:t>
            </a:r>
            <a:r>
              <a:rPr lang="tr-TR" sz="1400" dirty="0"/>
              <a:t> 5G Networks in COVID-19 </a:t>
            </a:r>
            <a:r>
              <a:rPr lang="tr-TR" sz="1400" dirty="0" err="1"/>
              <a:t>Outbreak</a:t>
            </a:r>
            <a:endParaRPr lang="tr-TR" sz="1400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5EB1355D-68EA-FA45-882F-17D02EEA7EBD}"/>
              </a:ext>
            </a:extLst>
          </p:cNvPr>
          <p:cNvSpPr txBox="1"/>
          <p:nvPr/>
        </p:nvSpPr>
        <p:spPr>
          <a:xfrm>
            <a:off x="10747884" y="6389043"/>
            <a:ext cx="1284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dirty="0" err="1"/>
              <a:t>Sertay</a:t>
            </a:r>
            <a:r>
              <a:rPr lang="tr-TR" sz="1400" dirty="0"/>
              <a:t> Akpınar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D4645FA2-02AC-1942-ACC8-7F60350E5EAA}"/>
              </a:ext>
            </a:extLst>
          </p:cNvPr>
          <p:cNvSpPr txBox="1"/>
          <p:nvPr/>
        </p:nvSpPr>
        <p:spPr>
          <a:xfrm>
            <a:off x="11476295" y="156697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3091993088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25E602A-53EB-4CB1-9633-3EC058740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E1672F5A-AC36-344E-AFF9-A27D6F956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tr-TR" dirty="0"/>
              <a:t>HOWEVER,</a:t>
            </a: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09AD0D1E-1A6D-4041-8474-1266AE847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37" y="643467"/>
            <a:ext cx="311827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12FBA9DC-1120-2B44-AF8F-93ECCE3A4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33" y="3846904"/>
            <a:ext cx="3730079" cy="2030159"/>
          </a:xfrm>
          <a:prstGeom prst="rect">
            <a:avLst/>
          </a:prstGeom>
          <a:ln>
            <a:noFill/>
          </a:ln>
          <a:effectLst/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832F3F2-2294-4A8D-ABDC-234B853C7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094A98-F11F-7F48-9804-E39D3CC1E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endParaRPr lang="tr-TR" b="1" dirty="0"/>
          </a:p>
          <a:p>
            <a:pPr marL="0" indent="0">
              <a:buNone/>
            </a:pPr>
            <a:r>
              <a:rPr lang="tr-TR" dirty="0"/>
              <a:t>Self-</a:t>
            </a:r>
            <a:r>
              <a:rPr lang="tr-TR" dirty="0" err="1"/>
              <a:t>organizing</a:t>
            </a:r>
            <a:r>
              <a:rPr lang="tr-TR" dirty="0"/>
              <a:t> </a:t>
            </a:r>
            <a:r>
              <a:rPr lang="tr-TR" dirty="0" err="1"/>
              <a:t>networks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artificial</a:t>
            </a:r>
            <a:r>
              <a:rPr lang="tr-TR" dirty="0"/>
              <a:t> </a:t>
            </a:r>
            <a:r>
              <a:rPr lang="tr-TR" dirty="0" err="1"/>
              <a:t>intelligence</a:t>
            </a:r>
            <a:r>
              <a:rPr lang="tr-TR" dirty="0"/>
              <a:t> </a:t>
            </a:r>
            <a:r>
              <a:rPr lang="tr-TR" dirty="0" err="1"/>
              <a:t>have</a:t>
            </a:r>
            <a:r>
              <a:rPr lang="tr-TR" dirty="0"/>
              <a:t> </a:t>
            </a:r>
            <a:r>
              <a:rPr lang="tr-TR" dirty="0" err="1"/>
              <a:t>been</a:t>
            </a:r>
            <a:r>
              <a:rPr lang="tr-TR" dirty="0"/>
              <a:t> </a:t>
            </a:r>
            <a:r>
              <a:rPr lang="tr-TR" dirty="0" err="1"/>
              <a:t>implemented</a:t>
            </a:r>
            <a:r>
              <a:rPr lang="tr-TR" dirty="0"/>
              <a:t> in 5G </a:t>
            </a:r>
            <a:r>
              <a:rPr lang="tr-TR" dirty="0" err="1"/>
              <a:t>networks</a:t>
            </a:r>
            <a:r>
              <a:rPr lang="tr-TR" dirty="0"/>
              <a:t>.</a:t>
            </a:r>
          </a:p>
          <a:p>
            <a:pPr marL="0" indent="0">
              <a:buNone/>
            </a:pPr>
            <a:r>
              <a:rPr lang="tr-TR" dirty="0" err="1"/>
              <a:t>Means</a:t>
            </a:r>
            <a:r>
              <a:rPr lang="tr-TR" dirty="0"/>
              <a:t>, </a:t>
            </a:r>
          </a:p>
          <a:p>
            <a:r>
              <a:rPr lang="tr-TR" dirty="0"/>
              <a:t>INTELLIGENT NETWORK </a:t>
            </a:r>
          </a:p>
          <a:p>
            <a:r>
              <a:rPr lang="tr-TR" dirty="0"/>
              <a:t>AUTONOMOUS NETWORK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08889988-30FD-F14D-BF6E-2499B53168F8}"/>
              </a:ext>
            </a:extLst>
          </p:cNvPr>
          <p:cNvSpPr txBox="1"/>
          <p:nvPr/>
        </p:nvSpPr>
        <p:spPr>
          <a:xfrm>
            <a:off x="4625472" y="6461210"/>
            <a:ext cx="5809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tr-TR" sz="1400" dirty="0" err="1"/>
              <a:t>The</a:t>
            </a:r>
            <a:r>
              <a:rPr lang="tr-TR" sz="1400" dirty="0"/>
              <a:t> Role of </a:t>
            </a:r>
            <a:r>
              <a:rPr lang="tr-TR" sz="1400" dirty="0" err="1"/>
              <a:t>Artificial</a:t>
            </a:r>
            <a:r>
              <a:rPr lang="tr-TR" sz="1400" dirty="0"/>
              <a:t> </a:t>
            </a:r>
            <a:r>
              <a:rPr lang="tr-TR" sz="1400" dirty="0" err="1"/>
              <a:t>Intelligence</a:t>
            </a:r>
            <a:r>
              <a:rPr lang="tr-TR" sz="1400" dirty="0"/>
              <a:t> </a:t>
            </a:r>
            <a:r>
              <a:rPr lang="tr-TR" sz="1400" dirty="0" err="1"/>
              <a:t>Driven</a:t>
            </a:r>
            <a:r>
              <a:rPr lang="tr-TR" sz="1400" dirty="0"/>
              <a:t> 5G Networks in COVID-19 </a:t>
            </a:r>
            <a:r>
              <a:rPr lang="tr-TR" sz="1400" dirty="0" err="1"/>
              <a:t>Outbreak</a:t>
            </a:r>
            <a:endParaRPr lang="tr-TR" sz="1400" dirty="0"/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87F329AA-5A5F-364E-ABCA-E2322B755529}"/>
              </a:ext>
            </a:extLst>
          </p:cNvPr>
          <p:cNvSpPr txBox="1"/>
          <p:nvPr/>
        </p:nvSpPr>
        <p:spPr>
          <a:xfrm>
            <a:off x="10764455" y="6461210"/>
            <a:ext cx="1284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tr-TR" sz="1400" dirty="0" err="1"/>
              <a:t>Sertay</a:t>
            </a:r>
            <a:r>
              <a:rPr lang="tr-TR" sz="1400" dirty="0"/>
              <a:t> Akpınar</a:t>
            </a:r>
            <a:endParaRPr lang="tr-TR" sz="1400"/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E3C6C54B-AC25-D446-A3BD-564264C04470}"/>
              </a:ext>
            </a:extLst>
          </p:cNvPr>
          <p:cNvSpPr txBox="1"/>
          <p:nvPr/>
        </p:nvSpPr>
        <p:spPr>
          <a:xfrm>
            <a:off x="11491000" y="105802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tr-TR" dirty="0"/>
              <a:t>3/5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42297639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5F79084-E805-48DA-8EAC-CD5FD493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4823829-76AE-4EA1-81DC-EB65D06BA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94CA801-A656-40C0-B8EC-B0EEDC5C8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7AE84DD9-6C2C-4A03-B6E3-686271391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E577C700-F3F0-4006-8F05-313628559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pic>
        <p:nvPicPr>
          <p:cNvPr id="14" name="İçerik Yer Tutucusu 13" descr="metin içeren bir resim&#10;&#10;Açıklama otomatik olarak oluşturuldu">
            <a:extLst>
              <a:ext uri="{FF2B5EF4-FFF2-40B4-BE49-F238E27FC236}">
                <a16:creationId xmlns:a16="http://schemas.microsoft.com/office/drawing/2014/main" id="{C0280912-ED97-2F49-8971-D9301BE08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3" b="1"/>
          <a:stretch/>
        </p:blipFill>
        <p:spPr>
          <a:xfrm>
            <a:off x="1000462" y="968188"/>
            <a:ext cx="10194046" cy="4894232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97A47291-EE62-8C4F-8437-07556878FE8B}"/>
              </a:ext>
            </a:extLst>
          </p:cNvPr>
          <p:cNvSpPr txBox="1"/>
          <p:nvPr/>
        </p:nvSpPr>
        <p:spPr>
          <a:xfrm>
            <a:off x="160867" y="6404135"/>
            <a:ext cx="58507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tr-TR" sz="1400"/>
              <a:t>The Role of Artificial Intelligence Driven 5G Networks in COVID-19 Outbreak</a:t>
            </a:r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5EB1355D-68EA-FA45-882F-17D02EEA7EBD}"/>
              </a:ext>
            </a:extLst>
          </p:cNvPr>
          <p:cNvSpPr txBox="1"/>
          <p:nvPr/>
        </p:nvSpPr>
        <p:spPr>
          <a:xfrm>
            <a:off x="10747884" y="6389043"/>
            <a:ext cx="1284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tr-TR" sz="1400"/>
              <a:t>Sertay Akpınar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D4645FA2-02AC-1942-ACC8-7F60350E5EAA}"/>
              </a:ext>
            </a:extLst>
          </p:cNvPr>
          <p:cNvSpPr txBox="1"/>
          <p:nvPr/>
        </p:nvSpPr>
        <p:spPr>
          <a:xfrm>
            <a:off x="11472966" y="156697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tr-TR" dirty="0"/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346941342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745C76D-A057-734A-A19F-110E4927D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59871" y="6435524"/>
            <a:ext cx="230697" cy="742950"/>
          </a:xfrm>
        </p:spPr>
        <p:txBody>
          <a:bodyPr>
            <a:normAutofit/>
          </a:bodyPr>
          <a:lstStyle/>
          <a:p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CCB3D56-539A-814E-B55E-D882211E8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2571" y="2705449"/>
            <a:ext cx="4294526" cy="1312877"/>
          </a:xfrm>
        </p:spPr>
        <p:txBody>
          <a:bodyPr>
            <a:normAutofit/>
          </a:bodyPr>
          <a:lstStyle/>
          <a:p>
            <a:pPr algn="just"/>
            <a:r>
              <a:rPr lang="tr-TR" dirty="0" err="1"/>
              <a:t>In</a:t>
            </a:r>
            <a:r>
              <a:rPr lang="tr-TR" dirty="0"/>
              <a:t>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presentation</a:t>
            </a:r>
            <a:r>
              <a:rPr lang="tr-TR" dirty="0"/>
              <a:t>, I </a:t>
            </a:r>
            <a:r>
              <a:rPr lang="tr-TR" dirty="0" err="1"/>
              <a:t>focused</a:t>
            </a:r>
            <a:r>
              <a:rPr lang="tr-TR" dirty="0"/>
              <a:t> on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networking</a:t>
            </a:r>
            <a:r>
              <a:rPr lang="tr-TR" dirty="0"/>
              <a:t> </a:t>
            </a:r>
            <a:r>
              <a:rPr lang="tr-TR" dirty="0" err="1"/>
              <a:t>related</a:t>
            </a:r>
            <a:r>
              <a:rPr lang="tr-TR" dirty="0"/>
              <a:t> </a:t>
            </a:r>
            <a:r>
              <a:rPr lang="tr-TR" dirty="0" err="1"/>
              <a:t>challenges</a:t>
            </a:r>
            <a:r>
              <a:rPr lang="tr-TR" dirty="0"/>
              <a:t> </a:t>
            </a:r>
            <a:r>
              <a:rPr lang="tr-TR" dirty="0" err="1"/>
              <a:t>which</a:t>
            </a:r>
            <a:r>
              <a:rPr lang="tr-TR" dirty="0"/>
              <a:t> can be </a:t>
            </a:r>
            <a:r>
              <a:rPr lang="tr-TR" dirty="0" err="1"/>
              <a:t>addressed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using</a:t>
            </a:r>
            <a:r>
              <a:rPr lang="tr-TR" dirty="0"/>
              <a:t> AI in 5G.</a:t>
            </a:r>
          </a:p>
          <a:p>
            <a:endParaRPr lang="tr-TR" dirty="0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C797652C-C0E0-2F45-B5C2-34AE3BDF6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175" y="645107"/>
            <a:ext cx="4598698" cy="4598698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58C988D8-E5DB-6740-9B46-5AE4CE764712}"/>
              </a:ext>
            </a:extLst>
          </p:cNvPr>
          <p:cNvSpPr txBox="1"/>
          <p:nvPr/>
        </p:nvSpPr>
        <p:spPr>
          <a:xfrm>
            <a:off x="11482086" y="127322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tr-TR" dirty="0"/>
              <a:t>5/5</a:t>
            </a:r>
            <a:endParaRPr lang="tr-TR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8577C7CE-3206-E547-96BE-27AC42305C62}"/>
              </a:ext>
            </a:extLst>
          </p:cNvPr>
          <p:cNvSpPr txBox="1"/>
          <p:nvPr/>
        </p:nvSpPr>
        <p:spPr>
          <a:xfrm>
            <a:off x="694482" y="6435525"/>
            <a:ext cx="58507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tr-TR" sz="1400" dirty="0" err="1"/>
              <a:t>The</a:t>
            </a:r>
            <a:r>
              <a:rPr lang="tr-TR" sz="1400" dirty="0"/>
              <a:t> Role of </a:t>
            </a:r>
            <a:r>
              <a:rPr lang="tr-TR" sz="1400" dirty="0" err="1"/>
              <a:t>Artificial</a:t>
            </a:r>
            <a:r>
              <a:rPr lang="tr-TR" sz="1400" dirty="0"/>
              <a:t> </a:t>
            </a:r>
            <a:r>
              <a:rPr lang="tr-TR" sz="1400" dirty="0" err="1"/>
              <a:t>Intelligence</a:t>
            </a:r>
            <a:r>
              <a:rPr lang="tr-TR" sz="1400" dirty="0"/>
              <a:t> </a:t>
            </a:r>
            <a:r>
              <a:rPr lang="tr-TR" sz="1400" dirty="0" err="1"/>
              <a:t>Driven</a:t>
            </a:r>
            <a:r>
              <a:rPr lang="tr-TR" sz="1400" dirty="0"/>
              <a:t> 5G Networks in COVID-19 </a:t>
            </a:r>
            <a:r>
              <a:rPr lang="tr-TR" sz="1400" dirty="0" err="1"/>
              <a:t>Outbreak</a:t>
            </a:r>
            <a:endParaRPr lang="tr-TR" sz="140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132C2FEA-3E3B-AA4E-BB49-42595B6BEBE5}"/>
              </a:ext>
            </a:extLst>
          </p:cNvPr>
          <p:cNvSpPr txBox="1"/>
          <p:nvPr/>
        </p:nvSpPr>
        <p:spPr>
          <a:xfrm>
            <a:off x="10755541" y="6435524"/>
            <a:ext cx="1284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tr-TR" sz="1400" dirty="0" err="1"/>
              <a:t>Sertay</a:t>
            </a:r>
            <a:r>
              <a:rPr lang="tr-TR" sz="1400" dirty="0"/>
              <a:t> Akpınar</a:t>
            </a:r>
            <a:endParaRPr lang="tr-TR" sz="1400"/>
          </a:p>
        </p:txBody>
      </p:sp>
    </p:spTree>
    <p:extLst>
      <p:ext uri="{BB962C8B-B14F-4D97-AF65-F5344CB8AC3E}">
        <p14:creationId xmlns:p14="http://schemas.microsoft.com/office/powerpoint/2010/main" val="3579294274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E362F09-5B67-2C47-AB5E-8AE9944D5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A36E1DD-B982-484E-A1BA-5E4151094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9046" y="3031222"/>
            <a:ext cx="9601200" cy="79555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tr-TR" sz="5000" dirty="0"/>
              <a:t>THANKS FOR LISTENING </a:t>
            </a:r>
            <a:r>
              <a:rPr lang="tr-TR" sz="5000" dirty="0">
                <a:sym typeface="Wingdings" pitchFamily="2" charset="2"/>
              </a:rPr>
              <a:t></a:t>
            </a:r>
            <a:endParaRPr lang="tr-TR" sz="5000" dirty="0"/>
          </a:p>
        </p:txBody>
      </p:sp>
    </p:spTree>
    <p:extLst>
      <p:ext uri="{BB962C8B-B14F-4D97-AF65-F5344CB8AC3E}">
        <p14:creationId xmlns:p14="http://schemas.microsoft.com/office/powerpoint/2010/main" val="12317331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ırpma">
  <a:themeElements>
    <a:clrScheme name="Kırpma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Kırpma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Kırpma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194</Words>
  <Application>Microsoft Macintosh PowerPoint</Application>
  <PresentationFormat>Geniş ekran</PresentationFormat>
  <Paragraphs>36</Paragraphs>
  <Slides>7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0" baseType="lpstr">
      <vt:lpstr>Calibri</vt:lpstr>
      <vt:lpstr>Franklin Gothic Book</vt:lpstr>
      <vt:lpstr>Kırpma</vt:lpstr>
      <vt:lpstr> </vt:lpstr>
      <vt:lpstr>Introduction</vt:lpstr>
      <vt:lpstr>PowerPoint Sunusu</vt:lpstr>
      <vt:lpstr>HOWEVER,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Sertay Akpınar</dc:creator>
  <cp:lastModifiedBy>Sertay Akpınar</cp:lastModifiedBy>
  <cp:revision>2</cp:revision>
  <dcterms:created xsi:type="dcterms:W3CDTF">2020-11-30T01:11:38Z</dcterms:created>
  <dcterms:modified xsi:type="dcterms:W3CDTF">2020-11-30T10:54:27Z</dcterms:modified>
</cp:coreProperties>
</file>